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52244C-C225-4199-BEDF-6A1F4835A1B3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8825F89-378E-4070-81F1-A5772D67053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545" y="1862050"/>
            <a:ext cx="11629623" cy="339574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Чемпионы мира по шахматам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1836-1900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2030" y="324195"/>
            <a:ext cx="9144000" cy="1961805"/>
          </a:xfrm>
        </p:spPr>
        <p:txBody>
          <a:bodyPr/>
          <a:lstStyle/>
          <a:p>
            <a:r>
              <a:rPr lang="ru-RU" sz="1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 </a:t>
            </a:r>
            <a:r>
              <a:rPr lang="ru-RU" sz="1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«Измайловский» Адмиралтейского района </a:t>
            </a: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b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 «Юные шахматисты»</a:t>
            </a:r>
            <a:b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975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549" y="811369"/>
            <a:ext cx="113720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оставил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шахматное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наследие.  </a:t>
            </a:r>
          </a:p>
          <a:p>
            <a:pPr algn="ctr"/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 шахматы наукой! 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исследовательских изысканий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временем и легли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 шахматной науки.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65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" y="116378"/>
            <a:ext cx="4871258" cy="6596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57092" y="182880"/>
            <a:ext cx="63823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чемпион мира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шахматам.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1836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Праге /Австрийская империя/.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смерти  - 12 мая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1900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/Нью-Йорк (США)/</a:t>
            </a: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3906" y="249382"/>
            <a:ext cx="112221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Вольф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Штайниц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(будущий Вильгельм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научился играть в шахматы в возрасте 12 лет.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1957 году официально поменял имя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Вильгельм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1958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 в политехнический институт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был принят в местный шахматный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клуб.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3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" t="3124" r="11429" b="1"/>
          <a:stretch/>
        </p:blipFill>
        <p:spPr>
          <a:xfrm>
            <a:off x="241069" y="696205"/>
            <a:ext cx="5926975" cy="5153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5986" y="773084"/>
            <a:ext cx="5719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 участие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международном шахматном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турнире  в Лондоне.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жить в Лондоне.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6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" y="124692"/>
            <a:ext cx="4206240" cy="27182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9" y="3000894"/>
            <a:ext cx="3050771" cy="374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8502" y="972589"/>
            <a:ext cx="72653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1866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(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Стейницу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лет) -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матч с немецким шахматистом Адольфом Андерсеном, сильнейшим шахматистом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времени по мнению современников.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Матч закончился со счетом 8:6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пользу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1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347730"/>
            <a:ext cx="113205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1873 год – крупный международный турнир в Вене,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занимает первое место.</a:t>
            </a:r>
          </a:p>
          <a:p>
            <a:pPr marL="895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9 лет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работает редактором шахматного журнала, пишет теоретические шахматные статьи, не играет в крупных турнирах. Многие постулаты своей теории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сформулировал именно в эти годы.</a:t>
            </a:r>
          </a:p>
          <a:p>
            <a:pPr marL="895350" indent="-895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1981 год – уход из шахматного журнала.</a:t>
            </a:r>
          </a:p>
          <a:p>
            <a:pPr marL="895350" indent="-895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1982 год – возвращение к участию в крупных шахматных соревнованиях.</a:t>
            </a:r>
          </a:p>
          <a:p>
            <a:pPr marL="895350" indent="-895350"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–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перебирается в США, через несколько лет получает американское гражданство.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99286"/>
            <a:ext cx="2279561" cy="34515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3696237"/>
            <a:ext cx="2794716" cy="30136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58837" y="218942"/>
            <a:ext cx="87837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1886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- официальный матч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звание чемпиона мира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шахматам с Иоганном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Цукертортом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Матч закончился победой Вильгельма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(+10-5=5).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становится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официальным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чемпионом мира по шахматам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386366"/>
            <a:ext cx="7122017" cy="5370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730" y="6174866"/>
            <a:ext cx="686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Чигорин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Вильгельм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Стейниц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6869" y="386367"/>
            <a:ext cx="44045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следующие 8 лет трижды защищает свое звание чемпиона мира.</a:t>
            </a:r>
          </a:p>
          <a:p>
            <a:r>
              <a:rPr lang="ru-RU" sz="3200" dirty="0" smtClean="0"/>
              <a:t>Зима 1890-1891 гг. – выигрывает матч </a:t>
            </a:r>
            <a:br>
              <a:rPr lang="ru-RU" sz="3200" dirty="0" smtClean="0"/>
            </a:br>
            <a:r>
              <a:rPr lang="ru-RU" sz="3200" dirty="0" smtClean="0"/>
              <a:t>у </a:t>
            </a:r>
            <a:r>
              <a:rPr lang="ru-RU" sz="3200" dirty="0"/>
              <a:t>Исидора </a:t>
            </a:r>
            <a:r>
              <a:rPr lang="ru-RU" sz="3200" dirty="0" err="1" smtClean="0"/>
              <a:t>Гунсберга</a:t>
            </a:r>
            <a:r>
              <a:rPr lang="ru-RU" sz="3200" dirty="0"/>
              <a:t>.</a:t>
            </a:r>
            <a:endParaRPr lang="ru-RU" sz="3200" dirty="0" smtClean="0"/>
          </a:p>
          <a:p>
            <a:r>
              <a:rPr lang="ru-RU" sz="3200" dirty="0" smtClean="0"/>
              <a:t>1889 г. и 1892 г. – выиграл два матча </a:t>
            </a:r>
            <a:br>
              <a:rPr lang="ru-RU" sz="3200" dirty="0" smtClean="0"/>
            </a:br>
            <a:r>
              <a:rPr lang="ru-RU" sz="3200" dirty="0" smtClean="0"/>
              <a:t>у Михаила Ивановича </a:t>
            </a:r>
            <a:r>
              <a:rPr lang="ru-RU" sz="3200" dirty="0" err="1" smtClean="0"/>
              <a:t>Чигорина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1991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4" y="188148"/>
            <a:ext cx="6658376" cy="63745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5019" y="271275"/>
            <a:ext cx="48424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1894 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матч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Эмануилом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Ласкером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поражение со счетом 10:5.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1894 г.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победа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международном турнире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Нью-Йорке.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1896 г.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матч-реванш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Эмануилом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Ласкером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поражение со счетом 8:2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55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</TotalTime>
  <Words>130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Constantia</vt:lpstr>
      <vt:lpstr>Times New Roman</vt:lpstr>
      <vt:lpstr>Wingdings 2</vt:lpstr>
      <vt:lpstr>Бумажная</vt:lpstr>
      <vt:lpstr>Государственное бюджетное учреждение дополнительного образования  Дом творчества «Измайловский» Адмиралтейского района Санкт-Петербурга   Дополнительная общеразвивающая программа «Юные шахматисты»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</cp:revision>
  <dcterms:created xsi:type="dcterms:W3CDTF">2021-06-28T12:43:13Z</dcterms:created>
  <dcterms:modified xsi:type="dcterms:W3CDTF">2023-03-13T08:47:07Z</dcterms:modified>
</cp:coreProperties>
</file>