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0" r:id="rId3"/>
    <p:sldId id="267" r:id="rId4"/>
    <p:sldId id="268" r:id="rId5"/>
    <p:sldId id="269" r:id="rId6"/>
    <p:sldId id="272" r:id="rId7"/>
    <p:sldId id="266" r:id="rId8"/>
    <p:sldId id="258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7DE3F-2E3A-4FDD-A9FB-90D37E61C553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43AEA-08F1-40C3-A8A3-342515A56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1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43AEA-08F1-40C3-A8A3-342515A560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0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5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63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7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3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6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5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7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7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5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3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5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8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1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B544B-7260-41CB-9DCF-6CD68DFDEA4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CF72EF-6B9C-44A1-B1F5-993A31926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7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75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Государственное бюджетное учреждение дополнительного образования </a:t>
            </a:r>
          </a:p>
          <a:p>
            <a:pPr algn="ctr"/>
            <a:r>
              <a:rPr lang="ru-RU" dirty="0" smtClean="0"/>
              <a:t>Дом творчества «Измайловский» Адмиралтейского района Санкт-Петербурга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60718" y="1346662"/>
            <a:ext cx="7015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Дополнительная общеразвивающая программа </a:t>
            </a:r>
          </a:p>
          <a:p>
            <a:pPr algn="ctr"/>
            <a:r>
              <a:rPr lang="ru-RU" sz="2400" dirty="0" smtClean="0"/>
              <a:t>«Юные шахматисты»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48708" y="3117272"/>
            <a:ext cx="6383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Карточки заданий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3167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5" r="3261" b="8813"/>
          <a:stretch/>
        </p:blipFill>
        <p:spPr>
          <a:xfrm>
            <a:off x="669435" y="943494"/>
            <a:ext cx="4376390" cy="334014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42453" y="101025"/>
            <a:ext cx="5096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Тема: «Шахматные фигуры»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681" r="4480" b="4592"/>
          <a:stretch/>
        </p:blipFill>
        <p:spPr>
          <a:xfrm>
            <a:off x="7099071" y="943494"/>
            <a:ext cx="4455622" cy="326489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5822" r="4243" b="7297"/>
          <a:stretch/>
        </p:blipFill>
        <p:spPr>
          <a:xfrm>
            <a:off x="4571999" y="4541337"/>
            <a:ext cx="3432271" cy="204234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045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35" y="432260"/>
            <a:ext cx="2789647" cy="267082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08" y="432260"/>
            <a:ext cx="3214075" cy="266351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25" y="3555661"/>
            <a:ext cx="3006257" cy="27362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95" y="3616041"/>
            <a:ext cx="3351103" cy="27739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9192" y="1679171"/>
            <a:ext cx="2975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Тема: </a:t>
            </a:r>
          </a:p>
          <a:p>
            <a:r>
              <a:rPr lang="ru-RU" sz="2800" dirty="0" smtClean="0"/>
              <a:t>«Названия фигур»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20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7" y="168375"/>
            <a:ext cx="2685714" cy="290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87" y="1213447"/>
            <a:ext cx="3132097" cy="3998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26" y="1213447"/>
            <a:ext cx="2822746" cy="3990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5" y="3481754"/>
            <a:ext cx="3328469" cy="3138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74323" y="272561"/>
            <a:ext cx="431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Тема: «Названия фигур»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88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85" y="338989"/>
            <a:ext cx="2128338" cy="30086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06" y="396625"/>
            <a:ext cx="2087567" cy="2951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85" y="3631044"/>
            <a:ext cx="2103223" cy="2973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72" y="3657600"/>
            <a:ext cx="2084437" cy="29465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72" y="501161"/>
            <a:ext cx="5542438" cy="55655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12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96" y="1274882"/>
            <a:ext cx="3012776" cy="3873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4" y="1274882"/>
            <a:ext cx="3260255" cy="3873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42" y="1427270"/>
            <a:ext cx="4515871" cy="3568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42238" y="378069"/>
            <a:ext cx="431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Тема: «Названия фигур»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19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4707" r="2239" b="3477"/>
          <a:stretch/>
        </p:blipFill>
        <p:spPr>
          <a:xfrm>
            <a:off x="923191" y="694594"/>
            <a:ext cx="3824655" cy="2844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3689" r="509" b="5074"/>
          <a:stretch/>
        </p:blipFill>
        <p:spPr>
          <a:xfrm>
            <a:off x="6214738" y="694594"/>
            <a:ext cx="4934526" cy="2769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11568" r="888" b="10548"/>
          <a:stretch/>
        </p:blipFill>
        <p:spPr>
          <a:xfrm>
            <a:off x="3081705" y="3798277"/>
            <a:ext cx="5051180" cy="2811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46722" y="65875"/>
            <a:ext cx="487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Тема: «Шахматная доска. Фигуры»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797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56" y="1323802"/>
            <a:ext cx="6037811" cy="4528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072" y="410841"/>
            <a:ext cx="440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Тема: «Ценность фигур»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43" y="853932"/>
            <a:ext cx="6111240" cy="5848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1809" y="191193"/>
            <a:ext cx="5459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Тема : «Шахматные термины»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81854" y="1239715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Найди шахматные термины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05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70</Words>
  <Application>Microsoft Office PowerPoint</Application>
  <PresentationFormat>Широкоэкранный</PresentationFormat>
  <Paragraphs>15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2023-03-12T12:08:51Z</dcterms:created>
  <dcterms:modified xsi:type="dcterms:W3CDTF">2023-03-13T08:44:38Z</dcterms:modified>
</cp:coreProperties>
</file>